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4FB-7979-444B-A5E9-ADF564AE354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5093-7AE7-465F-B111-14FC8DC56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134FB-7979-444B-A5E9-ADF564AE354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5093-7AE7-465F-B111-14FC8DC56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ClockDreams</a:t>
            </a:r>
            <a:endParaRPr lang="en-US" sz="115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6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How Clocks</a:t>
            </a:r>
            <a:b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</a:br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Function</a:t>
            </a:r>
            <a:endParaRPr lang="en-US" sz="115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A video will now play.</a:t>
            </a:r>
            <a:endParaRPr lang="en-US" sz="80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6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ClockSamples</a:t>
            </a:r>
            <a:endParaRPr lang="en-US" sz="115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8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Clock Or Not</a:t>
            </a:r>
            <a:endParaRPr lang="en-US" sz="11500" dirty="0" smtClean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Yes.</a:t>
            </a:r>
            <a:b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Concrete Electrical Clock</a:t>
            </a:r>
            <a:endParaRPr lang="en-US" sz="11500" dirty="0" smtClean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6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ClockHistory</a:t>
            </a:r>
            <a:endParaRPr lang="en-US" sz="115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8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No.</a:t>
            </a:r>
            <a:b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Air Conditioning Vent</a:t>
            </a:r>
            <a:endParaRPr lang="en-US" sz="11500" dirty="0" smtClean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4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Yes.</a:t>
            </a:r>
            <a:b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Solar System Clock</a:t>
            </a:r>
            <a:endParaRPr lang="en-US" sz="11500" dirty="0" smtClean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3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69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Yes.</a:t>
            </a:r>
            <a:b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Souvenir-Distributing Clock</a:t>
            </a:r>
            <a:endParaRPr lang="en-US" sz="11500" dirty="0" smtClean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23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ClockFacts</a:t>
            </a:r>
            <a:endParaRPr lang="en-US" sz="115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05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5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63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Activity</a:t>
            </a:r>
            <a:endParaRPr lang="en-US" sz="115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8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32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22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The End</a:t>
            </a:r>
            <a:endParaRPr lang="en-US" sz="166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3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4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5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These got built when?</a:t>
            </a:r>
            <a:endParaRPr lang="en-US" sz="66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9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>
                <a:solidFill>
                  <a:schemeClr val="bg1"/>
                </a:solidFill>
                <a:latin typeface="Galaxie Polaris Bold" panose="020B0504030301020103" pitchFamily="34" charset="0"/>
                <a:ea typeface="Galaxie Polaris Bold" panose="020B0504030301020103" pitchFamily="34" charset="0"/>
              </a:rPr>
              <a:t>These got built when?</a:t>
            </a:r>
            <a:endParaRPr lang="en-US" sz="6600" dirty="0">
              <a:solidFill>
                <a:schemeClr val="bg1"/>
              </a:solidFill>
              <a:latin typeface="Galaxie Polaris Bold" panose="020B0504030301020103" pitchFamily="34" charset="0"/>
              <a:ea typeface="Galaxie Polaris Bold" panose="020B05040303010201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4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4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Galaxie Polaris Bold</vt:lpstr>
      <vt:lpstr>Office Theme</vt:lpstr>
      <vt:lpstr>ClockDreams</vt:lpstr>
      <vt:lpstr>ClockHistory</vt:lpstr>
      <vt:lpstr>PowerPoint Presentation</vt:lpstr>
      <vt:lpstr>PowerPoint Presentation</vt:lpstr>
      <vt:lpstr>PowerPoint Presentation</vt:lpstr>
      <vt:lpstr>These got built when?</vt:lpstr>
      <vt:lpstr>These got built when?</vt:lpstr>
      <vt:lpstr>PowerPoint Presentation</vt:lpstr>
      <vt:lpstr>PowerPoint Presentation</vt:lpstr>
      <vt:lpstr>How Clocks Function</vt:lpstr>
      <vt:lpstr>A video will now play.</vt:lpstr>
      <vt:lpstr>ClockSamples</vt:lpstr>
      <vt:lpstr>PowerPoint Presentation</vt:lpstr>
      <vt:lpstr>PowerPoint Presentation</vt:lpstr>
      <vt:lpstr>PowerPoint Presentation</vt:lpstr>
      <vt:lpstr>PowerPoint Presentation</vt:lpstr>
      <vt:lpstr>Clock Or Not</vt:lpstr>
      <vt:lpstr>PowerPoint Presentation</vt:lpstr>
      <vt:lpstr>Yes. Concrete Electrical Clock</vt:lpstr>
      <vt:lpstr>PowerPoint Presentation</vt:lpstr>
      <vt:lpstr>No. Air Conditioning Vent</vt:lpstr>
      <vt:lpstr>PowerPoint Presentation</vt:lpstr>
      <vt:lpstr>Yes. Solar System Clock</vt:lpstr>
      <vt:lpstr>PowerPoint Presentation</vt:lpstr>
      <vt:lpstr>Yes. Souvenir-Distributing Clock</vt:lpstr>
      <vt:lpstr>ClockFacts</vt:lpstr>
      <vt:lpstr>PowerPoint Presentation</vt:lpstr>
      <vt:lpstr>PowerPoint Presentation</vt:lpstr>
      <vt:lpstr>Activity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ClockDreams</dc:title>
  <dc:creator>Tower</dc:creator>
  <cp:lastModifiedBy>Tower</cp:lastModifiedBy>
  <cp:revision>1</cp:revision>
  <dcterms:created xsi:type="dcterms:W3CDTF">2021-04-23T21:09:21Z</dcterms:created>
  <dcterms:modified xsi:type="dcterms:W3CDTF">2021-04-23T21:09:21Z</dcterms:modified>
</cp:coreProperties>
</file>